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4" r:id="rId3"/>
    <p:sldId id="296" r:id="rId4"/>
    <p:sldId id="292" r:id="rId5"/>
    <p:sldId id="350" r:id="rId6"/>
    <p:sldId id="295" r:id="rId7"/>
    <p:sldId id="294" r:id="rId8"/>
    <p:sldId id="297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20741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501008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 CỘNG, BẢNG TRỪ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 PHẠM VI 10 (T3)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4" y="20558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b="1" dirty="0" smtClean="0">
                <a:solidFill>
                  <a:srgbClr val="000099"/>
                </a:solidFill>
              </a:rPr>
              <a:t>PHÒNG GIÁO DỤC &amp; ĐÀO TẠO </a:t>
            </a:r>
            <a:r>
              <a:rPr lang="en-US" altLang="en-US" b="1" dirty="0" err="1" smtClean="0">
                <a:solidFill>
                  <a:srgbClr val="000099"/>
                </a:solidFill>
              </a:rPr>
              <a:t>Gia</a:t>
            </a:r>
            <a:r>
              <a:rPr lang="en-US" altLang="en-US" b="1" dirty="0" smtClean="0">
                <a:solidFill>
                  <a:srgbClr val="000099"/>
                </a:solidFill>
              </a:rPr>
              <a:t> </a:t>
            </a:r>
            <a:r>
              <a:rPr lang="en-US" altLang="en-US" b="1" smtClean="0">
                <a:solidFill>
                  <a:srgbClr val="000099"/>
                </a:solidFill>
              </a:rPr>
              <a:t>Lâm</a:t>
            </a:r>
            <a:r>
              <a:rPr lang="vi-VN" altLang="en-US" b="1" smtClean="0">
                <a:solidFill>
                  <a:srgbClr val="000099"/>
                </a:solidFill>
              </a:rPr>
              <a:t> </a:t>
            </a:r>
            <a:endParaRPr lang="vi-VN" altLang="en-US" sz="18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</a:rPr>
              <a:t>TRƯỜNG </a:t>
            </a:r>
            <a:r>
              <a:rPr lang="en-US" altLang="en-US" sz="2800" b="1" dirty="0">
                <a:solidFill>
                  <a:srgbClr val="000099"/>
                </a:solidFill>
              </a:rPr>
              <a:t>TIỂU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HỌC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774791215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34BA-57EA-48EF-88E3-15C0BEF4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93DE-6110-4CC1-B715-B43B0586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D382C-45C5-49F7-84ED-9EE63AE1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 bwMode="auto">
          <a:xfrm>
            <a:off x="-612576" y="-51387"/>
            <a:ext cx="9756576" cy="69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-612576" y="-51387"/>
            <a:ext cx="9756576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7812360" y="98072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7833320" y="1485583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7812360" y="5272707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7833320" y="4653136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7833320" y="5805631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7812360" y="258071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7812360" y="20223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781236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6908154" y="583152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6937920" y="5303485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6937920" y="46839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693792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F7EB-9E01-4B27-9B24-1E0F852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B970-F5AF-4358-A332-1F27F99B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B8E4B9-3CFD-4AF9-B436-A0FA87D9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 bwMode="auto">
          <a:xfrm>
            <a:off x="-972615" y="1628800"/>
            <a:ext cx="100876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456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972615" y="1628800"/>
            <a:ext cx="10087660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2670696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4211960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264160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572413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421196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0E85-9CB2-4FEC-9A23-A5350C6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2" y="1166018"/>
            <a:ext cx="8229600" cy="4525963"/>
          </a:xfrm>
        </p:spPr>
        <p:txBody>
          <a:bodyPr/>
          <a:lstStyle/>
          <a:p>
            <a:r>
              <a:rPr lang="en-US"/>
              <a:t>Trò chơi: “Chọn tấm thẻ nào?”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0" y="1700808"/>
            <a:ext cx="9144000" cy="5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71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86</cp:revision>
  <dcterms:created xsi:type="dcterms:W3CDTF">2020-03-23T01:55:28Z</dcterms:created>
  <dcterms:modified xsi:type="dcterms:W3CDTF">2021-08-19T09:04:13Z</dcterms:modified>
</cp:coreProperties>
</file>